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39" r:id="rId1"/>
  </p:sldMasterIdLst>
  <p:notesMasterIdLst>
    <p:notesMasterId r:id="rId3"/>
  </p:notesMasterIdLst>
  <p:handoutMasterIdLst>
    <p:handoutMasterId r:id="rId4"/>
  </p:handoutMasterIdLst>
  <p:sldIdLst>
    <p:sldId id="528" r:id="rId2"/>
  </p:sldIdLst>
  <p:sldSz cx="9144000" cy="6858000" type="screen4x3"/>
  <p:notesSz cx="6797675" cy="9926638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tina Mohr" initials="MM" lastIdx="0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FFFFFF"/>
    <a:srgbClr val="005FA0"/>
    <a:srgbClr val="EAEAEA"/>
    <a:srgbClr val="D5D5D5"/>
    <a:srgbClr val="808000"/>
    <a:srgbClr val="0062AC"/>
    <a:srgbClr val="0066CC"/>
    <a:srgbClr val="4691EC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583" autoAdjust="0"/>
    <p:restoredTop sz="85714" autoAdjust="0"/>
  </p:normalViewPr>
  <p:slideViewPr>
    <p:cSldViewPr>
      <p:cViewPr varScale="1">
        <p:scale>
          <a:sx n="98" d="100"/>
          <a:sy n="98" d="100"/>
        </p:scale>
        <p:origin x="1860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1118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4"/>
            <a:ext cx="2946400" cy="496889"/>
          </a:xfrm>
          <a:prstGeom prst="rect">
            <a:avLst/>
          </a:prstGeom>
        </p:spPr>
        <p:txBody>
          <a:bodyPr vert="horz" lIns="90581" tIns="45291" rIns="90581" bIns="45291" rtlCol="0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49689" y="4"/>
            <a:ext cx="2946400" cy="496889"/>
          </a:xfrm>
          <a:prstGeom prst="rect">
            <a:avLst/>
          </a:prstGeom>
        </p:spPr>
        <p:txBody>
          <a:bodyPr vert="horz" lIns="90581" tIns="45291" rIns="90581" bIns="45291" rtlCol="0"/>
          <a:lstStyle>
            <a:lvl1pPr algn="r">
              <a:defRPr sz="1200"/>
            </a:lvl1pPr>
          </a:lstStyle>
          <a:p>
            <a:fld id="{24A7D753-1946-42E2-869F-3AA7F914ACDF}" type="datetimeFigureOut">
              <a:rPr lang="de-DE" smtClean="0"/>
              <a:t>11.03.2026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28164"/>
            <a:ext cx="2946400" cy="496888"/>
          </a:xfrm>
          <a:prstGeom prst="rect">
            <a:avLst/>
          </a:prstGeom>
        </p:spPr>
        <p:txBody>
          <a:bodyPr vert="horz" lIns="90581" tIns="45291" rIns="90581" bIns="45291" rtlCol="0" anchor="b"/>
          <a:lstStyle>
            <a:lvl1pPr algn="l">
              <a:defRPr sz="1200"/>
            </a:lvl1pPr>
          </a:lstStyle>
          <a:p>
            <a:r>
              <a:rPr lang="de-DE" dirty="0"/>
              <a:t>verabschiedet auf der Aufsichtsratssitzung am 16.03.2016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49689" y="9428164"/>
            <a:ext cx="2946400" cy="496888"/>
          </a:xfrm>
          <a:prstGeom prst="rect">
            <a:avLst/>
          </a:prstGeom>
        </p:spPr>
        <p:txBody>
          <a:bodyPr vert="horz" lIns="90581" tIns="45291" rIns="90581" bIns="45291" rtlCol="0" anchor="b"/>
          <a:lstStyle>
            <a:lvl1pPr algn="r">
              <a:defRPr sz="1200"/>
            </a:lvl1pPr>
          </a:lstStyle>
          <a:p>
            <a:fld id="{5286E2DA-3CA6-4623-B181-4D9B5D912D96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6011436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4"/>
            <a:ext cx="2946400" cy="496889"/>
          </a:xfrm>
          <a:prstGeom prst="rect">
            <a:avLst/>
          </a:prstGeom>
        </p:spPr>
        <p:txBody>
          <a:bodyPr vert="horz" lIns="90581" tIns="45291" rIns="90581" bIns="45291" rtlCol="0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49689" y="4"/>
            <a:ext cx="2946400" cy="496889"/>
          </a:xfrm>
          <a:prstGeom prst="rect">
            <a:avLst/>
          </a:prstGeom>
        </p:spPr>
        <p:txBody>
          <a:bodyPr vert="horz" lIns="90581" tIns="45291" rIns="90581" bIns="45291" rtlCol="0"/>
          <a:lstStyle>
            <a:lvl1pPr algn="r">
              <a:defRPr sz="1200"/>
            </a:lvl1pPr>
          </a:lstStyle>
          <a:p>
            <a:fld id="{FEDE376F-1DE6-4BAC-A32F-7F86561EDD14}" type="datetimeFigureOut">
              <a:rPr lang="de-DE" smtClean="0"/>
              <a:t>11.03.2026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581" tIns="45291" rIns="90581" bIns="45291" rtlCol="0" anchor="ctr"/>
          <a:lstStyle/>
          <a:p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457" y="4714881"/>
            <a:ext cx="5438775" cy="4467225"/>
          </a:xfrm>
          <a:prstGeom prst="rect">
            <a:avLst/>
          </a:prstGeom>
        </p:spPr>
        <p:txBody>
          <a:bodyPr vert="horz" lIns="90581" tIns="45291" rIns="90581" bIns="45291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164"/>
            <a:ext cx="2946400" cy="496888"/>
          </a:xfrm>
          <a:prstGeom prst="rect">
            <a:avLst/>
          </a:prstGeom>
        </p:spPr>
        <p:txBody>
          <a:bodyPr vert="horz" lIns="90581" tIns="45291" rIns="90581" bIns="45291" rtlCol="0" anchor="b"/>
          <a:lstStyle>
            <a:lvl1pPr algn="l">
              <a:defRPr sz="1200"/>
            </a:lvl1pPr>
          </a:lstStyle>
          <a:p>
            <a:r>
              <a:rPr lang="de-DE" dirty="0"/>
              <a:t>verabschiedet auf der Aufsichtsratssitzung am 16.03.2016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49689" y="9428164"/>
            <a:ext cx="2946400" cy="496888"/>
          </a:xfrm>
          <a:prstGeom prst="rect">
            <a:avLst/>
          </a:prstGeom>
        </p:spPr>
        <p:txBody>
          <a:bodyPr vert="horz" lIns="90581" tIns="45291" rIns="90581" bIns="45291" rtlCol="0" anchor="b"/>
          <a:lstStyle>
            <a:lvl1pPr algn="r">
              <a:defRPr sz="1200"/>
            </a:lvl1pPr>
          </a:lstStyle>
          <a:p>
            <a:fld id="{5ABB67A9-A5ED-4060-93DF-CFB363FD2702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0883117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843969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7"/>
          <p:cNvSpPr txBox="1">
            <a:spLocks noChangeArrowheads="1"/>
          </p:cNvSpPr>
          <p:nvPr/>
        </p:nvSpPr>
        <p:spPr bwMode="auto">
          <a:xfrm>
            <a:off x="8293101" y="5803901"/>
            <a:ext cx="367088" cy="677108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ヒラギノ角ゴ Pro W3" pitchFamily="-106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ヒラギノ角ゴ Pro W3" pitchFamily="-106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pitchFamily="-106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pitchFamily="-106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pitchFamily="-106" charset="-128"/>
              </a:defRPr>
            </a:lvl9pPr>
          </a:lstStyle>
          <a:p>
            <a:pPr eaLnBrk="1" hangingPunct="1">
              <a:defRPr/>
            </a:pPr>
            <a:r>
              <a:rPr lang="de-DE" altLang="de-DE" sz="4400" dirty="0">
                <a:solidFill>
                  <a:schemeClr val="accent1"/>
                </a:solidFill>
                <a:latin typeface="Wingdings" pitchFamily="-111" charset="2"/>
              </a:rPr>
              <a:t>S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26" y="1295420"/>
            <a:ext cx="8228013" cy="1927225"/>
          </a:xfrm>
        </p:spPr>
        <p:txBody>
          <a:bodyPr tIns="0" bIns="0"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de-DE"/>
              <a:t>Mastertitelformat bearbeiten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26" y="3307976"/>
            <a:ext cx="8228013" cy="1066800"/>
          </a:xfrm>
        </p:spPr>
        <p:txBody>
          <a:bodyPr tIns="0" bIns="0"/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Master-Untertitelformat bearbeiten</a:t>
            </a:r>
            <a:endParaRPr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dirty="0"/>
              <a:t>06.03.2018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7DF9EB-3855-4651-947F-07C9FDBD78A3}" type="slidenum">
              <a:rPr lang="de-DE" altLang="de-DE"/>
              <a:pPr>
                <a:defRPr/>
              </a:pPr>
              <a:t>‹Nr.›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37777749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dirty="0"/>
              <a:t>06.03.2018</a:t>
            </a:r>
          </a:p>
        </p:txBody>
      </p:sp>
    </p:spTree>
    <p:extLst>
      <p:ext uri="{BB962C8B-B14F-4D97-AF65-F5344CB8AC3E}">
        <p14:creationId xmlns:p14="http://schemas.microsoft.com/office/powerpoint/2010/main" val="34107645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25" y="381001"/>
            <a:ext cx="3509683" cy="2209800"/>
          </a:xfrm>
        </p:spPr>
        <p:txBody>
          <a:bodyPr anchor="b"/>
          <a:lstStyle>
            <a:lvl1pPr algn="l">
              <a:defRPr sz="4400" b="0"/>
            </a:lvl1pPr>
          </a:lstStyle>
          <a:p>
            <a:r>
              <a:rPr lang="de-DE"/>
              <a:t>Mastertitelformat bearbeiten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0" y="273070"/>
            <a:ext cx="3657600" cy="585311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25" y="2649071"/>
            <a:ext cx="3509683" cy="3388192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dirty="0"/>
              <a:t>06.03.2018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1B1A61-FA2E-41CB-BD14-BA1A16C64937}" type="slidenum">
              <a:rPr lang="de-DE" altLang="de-DE"/>
              <a:pPr>
                <a:defRPr/>
              </a:pPr>
              <a:t>‹Nr.›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8599464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51437" y="381001"/>
            <a:ext cx="3635375" cy="2209800"/>
          </a:xfrm>
        </p:spPr>
        <p:txBody>
          <a:bodyPr anchor="b"/>
          <a:lstStyle>
            <a:lvl1pPr algn="l">
              <a:defRPr sz="4400" b="0">
                <a:solidFill>
                  <a:schemeClr val="tx1"/>
                </a:solidFill>
              </a:defRPr>
            </a:lvl1pPr>
          </a:lstStyle>
          <a:p>
            <a:r>
              <a:rPr lang="de-DE"/>
              <a:t>Mastertitelformat bearbeiten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51437" y="2649073"/>
            <a:ext cx="3635375" cy="3505667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28600" y="1143000"/>
            <a:ext cx="4267200" cy="4267200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 rtlCol="0">
            <a:normAutofit/>
          </a:bodyPr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de-DE" noProof="0" dirty="0"/>
              <a:t>Bild durch Klicken auf Symbol hinzufügen</a:t>
            </a:r>
            <a:endParaRPr noProof="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dirty="0"/>
              <a:t>06.03.2018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782915-7704-41F9-8B1C-0AD534B9625E}" type="slidenum">
              <a:rPr lang="de-DE" altLang="de-DE"/>
              <a:pPr>
                <a:defRPr/>
              </a:pPr>
              <a:t>‹Nr.›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40412228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Bilder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51437" y="381001"/>
            <a:ext cx="3635375" cy="2209800"/>
          </a:xfrm>
        </p:spPr>
        <p:txBody>
          <a:bodyPr anchor="b"/>
          <a:lstStyle>
            <a:lvl1pPr algn="l">
              <a:defRPr sz="4400" b="0">
                <a:solidFill>
                  <a:schemeClr val="tx1"/>
                </a:solidFill>
              </a:defRPr>
            </a:lvl1pPr>
          </a:lstStyle>
          <a:p>
            <a:r>
              <a:rPr lang="de-DE"/>
              <a:t>Mastertitelformat bearbeiten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51437" y="2649073"/>
            <a:ext cx="3635375" cy="3505667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90600" y="2590800"/>
            <a:ext cx="3505200" cy="3505200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 rtlCol="0">
            <a:normAutofit/>
          </a:bodyPr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de-DE" noProof="0" dirty="0"/>
              <a:t>Bild durch Klicken auf Symbol hinzufügen</a:t>
            </a:r>
            <a:endParaRPr noProof="0" dirty="0"/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2479686" y="1260476"/>
            <a:ext cx="1254125" cy="1254125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 rtlCol="0">
            <a:norm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noProof="0" dirty="0"/>
              <a:t>Bild durch Klicken auf Symbol hinzufügen</a:t>
            </a:r>
            <a:endParaRPr noProof="0" dirty="0"/>
          </a:p>
        </p:txBody>
      </p:sp>
      <p:sp>
        <p:nvSpPr>
          <p:cNvPr id="10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269878" y="762000"/>
            <a:ext cx="2092325" cy="2092325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 rtlCol="0"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noProof="0" dirty="0"/>
              <a:t>Bild durch Klicken auf Symbol hinzufügen</a:t>
            </a:r>
            <a:endParaRPr noProof="0" dirty="0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11" name="Footer Placeholder 5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dirty="0"/>
              <a:t>06.03.2018</a:t>
            </a:r>
          </a:p>
        </p:txBody>
      </p:sp>
      <p:sp>
        <p:nvSpPr>
          <p:cNvPr id="12" name="Slide Number Placeholder 6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174F04-C1A2-4E7F-A127-AA57B581841C}" type="slidenum">
              <a:rPr lang="de-DE" altLang="de-DE"/>
              <a:pPr>
                <a:defRPr/>
              </a:pPr>
              <a:t>‹Nr.›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1952720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26" y="2568389"/>
            <a:ext cx="8228013" cy="3468875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dirty="0"/>
              <a:t>06.03.2018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040D37-E88F-4F15-8B3C-950B4FFB4CF9}" type="slidenum">
              <a:rPr lang="de-DE" altLang="de-DE"/>
              <a:pPr>
                <a:defRPr/>
              </a:pPr>
              <a:t>‹Nr.›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32717243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6600" y="274640"/>
            <a:ext cx="1524000" cy="5851525"/>
          </a:xfrm>
        </p:spPr>
        <p:txBody>
          <a:bodyPr vert="eaVert" anchor="t"/>
          <a:lstStyle/>
          <a:p>
            <a:r>
              <a:rPr lang="de-DE"/>
              <a:t>Mastertitelformat bearbeiten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16861"/>
            <a:ext cx="6019800" cy="5615643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dirty="0"/>
              <a:t>06.03.2018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3C9DDF-078E-4833-A5EB-594A59727C11}" type="slidenum">
              <a:rPr lang="de-DE" altLang="de-DE"/>
              <a:pPr>
                <a:defRPr/>
              </a:pPr>
              <a:t>‹Nr.›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9693318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rußform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3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dirty="0"/>
              <a:t>06.03.2018</a:t>
            </a:r>
          </a:p>
        </p:txBody>
      </p:sp>
      <p:sp>
        <p:nvSpPr>
          <p:cNvPr id="4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7486AA-52EF-416D-91E0-198A3305D201}" type="slidenum">
              <a:rPr lang="de-DE" altLang="de-DE"/>
              <a:pPr>
                <a:defRPr/>
              </a:pPr>
              <a:t>‹Nr.›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18433182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dirty="0"/>
              <a:t>06.03.2018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50DDE7-9C7A-427F-B2F8-88E28D1C5B83}" type="slidenum">
              <a:rPr lang="de-DE" altLang="de-DE"/>
              <a:pPr>
                <a:defRPr/>
              </a:pPr>
              <a:t>‹Nr.›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34811680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7"/>
          <p:cNvSpPr txBox="1">
            <a:spLocks noChangeArrowheads="1"/>
          </p:cNvSpPr>
          <p:nvPr/>
        </p:nvSpPr>
        <p:spPr bwMode="auto">
          <a:xfrm>
            <a:off x="8293101" y="5803901"/>
            <a:ext cx="367088" cy="677108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ヒラギノ角ゴ Pro W3" pitchFamily="-106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ヒラギノ角ゴ Pro W3" pitchFamily="-106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pitchFamily="-106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pitchFamily="-106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pitchFamily="-106" charset="-128"/>
              </a:defRPr>
            </a:lvl9pPr>
          </a:lstStyle>
          <a:p>
            <a:pPr eaLnBrk="1" hangingPunct="1">
              <a:defRPr/>
            </a:pPr>
            <a:r>
              <a:rPr lang="de-DE" altLang="de-DE" sz="4400" dirty="0">
                <a:solidFill>
                  <a:schemeClr val="accent1"/>
                </a:solidFill>
                <a:latin typeface="Wingdings" pitchFamily="-111" charset="2"/>
              </a:rPr>
              <a:t>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36697"/>
            <a:ext cx="6400800" cy="1362075"/>
          </a:xfrm>
        </p:spPr>
        <p:txBody>
          <a:bodyPr anchor="b"/>
          <a:lstStyle>
            <a:lvl1pPr algn="r">
              <a:defRPr sz="4600" b="0" cap="none" baseline="0"/>
            </a:lvl1pPr>
          </a:lstStyle>
          <a:p>
            <a:r>
              <a:rPr lang="de-DE"/>
              <a:t>Mastertitelformat bearbeiten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6428" y="3609697"/>
            <a:ext cx="5181601" cy="1500187"/>
          </a:xfrm>
        </p:spPr>
        <p:txBody>
          <a:bodyPr/>
          <a:lstStyle>
            <a:lvl1pPr marL="0" indent="0" algn="r">
              <a:spcBef>
                <a:spcPts val="300"/>
              </a:spcBef>
              <a:buNone/>
              <a:defRPr sz="1800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239001" y="6356352"/>
            <a:ext cx="144621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dirty="0"/>
              <a:t>06.03.2018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5F541936-E058-499F-A20C-8FB1473504B3}" type="slidenum">
              <a:rPr lang="de-DE" altLang="de-DE"/>
              <a:pPr>
                <a:defRPr/>
              </a:pPr>
              <a:t>‹Nr.›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1439941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40664" y="2784475"/>
            <a:ext cx="3767328" cy="325278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4753" y="2784475"/>
            <a:ext cx="3767328" cy="325278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dirty="0"/>
              <a:t>06.03.2018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2E817F-128C-4E76-8237-63F610BEFA8F}" type="slidenum">
              <a:rPr lang="de-DE" altLang="de-DE"/>
              <a:pPr>
                <a:defRPr/>
              </a:pPr>
              <a:t>‹Nr.›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40831639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Mastertitelformat bearbeiten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2232211"/>
            <a:ext cx="3767328" cy="762000"/>
          </a:xfrm>
        </p:spPr>
        <p:txBody>
          <a:bodyPr anchor="b">
            <a:noAutofit/>
          </a:bodyPr>
          <a:lstStyle>
            <a:lvl1pPr marL="0" indent="0" algn="ctr">
              <a:lnSpc>
                <a:spcPts val="2600"/>
              </a:lnSpc>
              <a:spcBef>
                <a:spcPts val="0"/>
              </a:spcBef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0664" y="3160061"/>
            <a:ext cx="3767328" cy="289149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1578" y="2232211"/>
            <a:ext cx="3767328" cy="762000"/>
          </a:xfrm>
        </p:spPr>
        <p:txBody>
          <a:bodyPr anchor="b">
            <a:noAutofit/>
          </a:bodyPr>
          <a:lstStyle>
            <a:lvl1pPr marL="0" indent="0" algn="ctr">
              <a:lnSpc>
                <a:spcPts val="2600"/>
              </a:lnSpc>
              <a:spcBef>
                <a:spcPts val="0"/>
              </a:spcBef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1578" y="3160061"/>
            <a:ext cx="3767328" cy="289149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dirty="0"/>
              <a:t>06.03.2018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FB1CB0-8C5A-4A7F-B990-23EE5F7A38C5}" type="slidenum">
              <a:rPr lang="de-DE" altLang="de-DE"/>
              <a:pPr>
                <a:defRPr/>
              </a:pPr>
              <a:t>‹Nr.›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34802314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Inhalte, oben und un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2784475"/>
            <a:ext cx="7656512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762000" y="4497069"/>
            <a:ext cx="7656512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dirty="0"/>
              <a:t>06.03.2018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92C865-985E-470A-BC38-6575A629B221}" type="slidenum">
              <a:rPr lang="de-DE" altLang="de-DE"/>
              <a:pPr>
                <a:defRPr/>
              </a:pPr>
              <a:t>‹Nr.›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16338374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36008" y="2784475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4636008" y="4497069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/>
          </a:p>
        </p:txBody>
      </p:sp>
      <p:sp>
        <p:nvSpPr>
          <p:cNvPr id="9" name="Content Placeholder 2"/>
          <p:cNvSpPr>
            <a:spLocks noGrp="1"/>
          </p:cNvSpPr>
          <p:nvPr>
            <p:ph sz="half" idx="14"/>
          </p:nvPr>
        </p:nvSpPr>
        <p:spPr>
          <a:xfrm>
            <a:off x="740664" y="2784475"/>
            <a:ext cx="3767328" cy="325278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dirty="0"/>
              <a:t>06.03.2018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326C63-32A1-4D61-9ABE-F7ED6CF18A55}" type="slidenum">
              <a:rPr lang="de-DE" altLang="de-DE"/>
              <a:pPr>
                <a:defRPr/>
              </a:pPr>
              <a:t>‹Nr.›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18972395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36008" y="2784475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4636008" y="4497069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739775" y="2784475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739775" y="4497069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dirty="0"/>
              <a:t>06.03.2018</a:t>
            </a: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F65599-6146-4C50-A9DB-C51387504989}" type="slidenum">
              <a:rPr lang="de-DE" altLang="de-DE"/>
              <a:pPr>
                <a:defRPr/>
              </a:pPr>
              <a:t>‹Nr.›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14384141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dirty="0"/>
              <a:t>06.03.2018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D8DB6D-CC56-4BCF-A39C-2A7B881A4DF3}" type="slidenum">
              <a:rPr lang="de-DE" altLang="de-DE"/>
              <a:pPr>
                <a:defRPr/>
              </a:pPr>
              <a:t>‹Nr.›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1040397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34448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Mastertitelformat bearbeiten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739802" y="2770189"/>
            <a:ext cx="7662863" cy="3267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Mastertextformat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DE" altLang="de-DE"/>
              <a:t>Fünfte Ebene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100" b="1">
                <a:solidFill>
                  <a:srgbClr val="7F7F7F"/>
                </a:solidFill>
                <a:latin typeface="Arial" pitchFamily="-106" charset="0"/>
                <a:ea typeface="ヒラギノ角ゴ Pro W3" pitchFamily="-106" charset="-128"/>
                <a:cs typeface="ヒラギノ角ゴ Pro W3" pitchFamily="-106" charset="-128"/>
              </a:defRPr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789613" y="6356352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100" b="1">
                <a:solidFill>
                  <a:srgbClr val="7F7F7F"/>
                </a:solidFill>
                <a:latin typeface="Arial" pitchFamily="-106" charset="0"/>
                <a:ea typeface="ヒラギノ角ゴ Pro W3" pitchFamily="-106" charset="-128"/>
                <a:cs typeface="ヒラギノ角ゴ Pro W3" pitchFamily="-106" charset="-128"/>
              </a:defRPr>
            </a:lvl1pPr>
          </a:lstStyle>
          <a:p>
            <a:pPr>
              <a:defRPr/>
            </a:pPr>
            <a:r>
              <a:rPr lang="de-DE" dirty="0"/>
              <a:t>06.03.2018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05300" y="6356352"/>
            <a:ext cx="533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100" b="1">
                <a:solidFill>
                  <a:srgbClr val="7F7F7F"/>
                </a:solidFill>
              </a:defRPr>
            </a:lvl1pPr>
          </a:lstStyle>
          <a:p>
            <a:pPr>
              <a:defRPr/>
            </a:pPr>
            <a:fld id="{0F8C8879-2EE9-4FF4-84DB-98E60FAAD9D2}" type="slidenum">
              <a:rPr lang="de-DE" altLang="de-DE"/>
              <a:pPr>
                <a:defRPr/>
              </a:pPr>
              <a:t>‹Nr.›</a:t>
            </a:fld>
            <a:endParaRPr lang="de-DE" altLang="de-D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40" r:id="rId1"/>
    <p:sldLayoutId id="2147484632" r:id="rId2"/>
    <p:sldLayoutId id="2147484641" r:id="rId3"/>
    <p:sldLayoutId id="2147484633" r:id="rId4"/>
    <p:sldLayoutId id="2147484634" r:id="rId5"/>
    <p:sldLayoutId id="2147484635" r:id="rId6"/>
    <p:sldLayoutId id="2147484636" r:id="rId7"/>
    <p:sldLayoutId id="2147484637" r:id="rId8"/>
    <p:sldLayoutId id="2147484638" r:id="rId9"/>
    <p:sldLayoutId id="2147484642" r:id="rId10"/>
    <p:sldLayoutId id="2147484643" r:id="rId11"/>
    <p:sldLayoutId id="2147484644" r:id="rId12"/>
    <p:sldLayoutId id="2147484645" r:id="rId13"/>
    <p:sldLayoutId id="2147484639" r:id="rId14"/>
    <p:sldLayoutId id="2147484646" r:id="rId15"/>
    <p:sldLayoutId id="2147484647" r:id="rId16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600" kern="1200">
          <a:solidFill>
            <a:schemeClr val="bg1"/>
          </a:solidFill>
          <a:latin typeface="+mj-lt"/>
          <a:ea typeface="ヒラギノ角ゴ Pro W3" pitchFamily="-107" charset="-128"/>
          <a:cs typeface="ヒラギノ角ゴ Pro W3" pitchFamily="-107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600">
          <a:solidFill>
            <a:schemeClr val="bg1"/>
          </a:solidFill>
          <a:latin typeface="Calisto MT" charset="0"/>
          <a:ea typeface="ヒラギノ角ゴ Pro W3" pitchFamily="-107" charset="-128"/>
          <a:cs typeface="ヒラギノ角ゴ Pro W3" pitchFamily="-107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600">
          <a:solidFill>
            <a:schemeClr val="bg1"/>
          </a:solidFill>
          <a:latin typeface="Calisto MT" charset="0"/>
          <a:ea typeface="ヒラギノ角ゴ Pro W3" pitchFamily="-107" charset="-128"/>
          <a:cs typeface="ヒラギノ角ゴ Pro W3" pitchFamily="-107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600">
          <a:solidFill>
            <a:schemeClr val="bg1"/>
          </a:solidFill>
          <a:latin typeface="Calisto MT" charset="0"/>
          <a:ea typeface="ヒラギノ角ゴ Pro W3" pitchFamily="-107" charset="-128"/>
          <a:cs typeface="ヒラギノ角ゴ Pro W3" pitchFamily="-107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600">
          <a:solidFill>
            <a:schemeClr val="bg1"/>
          </a:solidFill>
          <a:latin typeface="Calisto MT" charset="0"/>
          <a:ea typeface="ヒラギノ角ゴ Pro W3" pitchFamily="-107" charset="-128"/>
          <a:cs typeface="ヒラギノ角ゴ Pro W3" pitchFamily="-107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600">
          <a:solidFill>
            <a:schemeClr val="bg1"/>
          </a:solidFill>
          <a:latin typeface="Calisto MT" charset="0"/>
          <a:ea typeface="ヒラギノ角ゴ Pro W3" pitchFamily="-107" charset="-128"/>
          <a:cs typeface="ヒラギノ角ゴ Pro W3" pitchFamily="-107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600">
          <a:solidFill>
            <a:schemeClr val="bg1"/>
          </a:solidFill>
          <a:latin typeface="Calisto MT" charset="0"/>
          <a:ea typeface="ヒラギノ角ゴ Pro W3" pitchFamily="-107" charset="-128"/>
          <a:cs typeface="ヒラギノ角ゴ Pro W3" pitchFamily="-107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600">
          <a:solidFill>
            <a:schemeClr val="bg1"/>
          </a:solidFill>
          <a:latin typeface="Calisto MT" charset="0"/>
          <a:ea typeface="ヒラギノ角ゴ Pro W3" pitchFamily="-107" charset="-128"/>
          <a:cs typeface="ヒラギノ角ゴ Pro W3" pitchFamily="-107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600">
          <a:solidFill>
            <a:schemeClr val="bg1"/>
          </a:solidFill>
          <a:latin typeface="Calisto MT" charset="0"/>
          <a:ea typeface="ヒラギノ角ゴ Pro W3" pitchFamily="-107" charset="-128"/>
          <a:cs typeface="ヒラギノ角ゴ Pro W3" pitchFamily="-107" charset="-128"/>
        </a:defRPr>
      </a:lvl9pPr>
    </p:titleStyle>
    <p:bodyStyle>
      <a:lvl1pPr marL="342900" indent="-342900" algn="l" rtl="0" eaLnBrk="0" fontAlgn="base" hangingPunct="0">
        <a:spcBef>
          <a:spcPts val="2000"/>
        </a:spcBef>
        <a:spcAft>
          <a:spcPct val="0"/>
        </a:spcAft>
        <a:buClr>
          <a:schemeClr val="accent1"/>
        </a:buClr>
        <a:buSzPct val="90000"/>
        <a:buFont typeface="Wingdings" pitchFamily="2" charset="2"/>
        <a:buChar char="S"/>
        <a:defRPr sz="2200" kern="1200">
          <a:solidFill>
            <a:srgbClr val="595959"/>
          </a:solidFill>
          <a:latin typeface="+mn-lt"/>
          <a:ea typeface="ヒラギノ角ゴ Pro W3" pitchFamily="-107" charset="-128"/>
          <a:cs typeface="ヒラギノ角ゴ Pro W3" pitchFamily="-107" charset="-128"/>
        </a:defRPr>
      </a:lvl1pPr>
      <a:lvl2pPr marL="685800" indent="-336550" algn="l" rtl="0" eaLnBrk="0" fontAlgn="base" hangingPunct="0">
        <a:spcBef>
          <a:spcPts val="600"/>
        </a:spcBef>
        <a:spcAft>
          <a:spcPct val="0"/>
        </a:spcAft>
        <a:buClr>
          <a:srgbClr val="C1F944"/>
        </a:buClr>
        <a:buSzPct val="90000"/>
        <a:buFont typeface="Wingdings" pitchFamily="2" charset="2"/>
        <a:buChar char="S"/>
        <a:defRPr sz="2000" kern="1200">
          <a:solidFill>
            <a:srgbClr val="595959"/>
          </a:solidFill>
          <a:latin typeface="+mn-lt"/>
          <a:ea typeface="ヒラギノ角ゴ Pro W3" pitchFamily="-107" charset="-128"/>
          <a:cs typeface="ヒラギノ角ゴ Pro W3" pitchFamily="-106" charset="-128"/>
        </a:defRPr>
      </a:lvl2pPr>
      <a:lvl3pPr marL="1035050" indent="-3492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90000"/>
        <a:buFont typeface="Wingdings" pitchFamily="2" charset="2"/>
        <a:buChar char="S"/>
        <a:defRPr kern="1200">
          <a:solidFill>
            <a:srgbClr val="595959"/>
          </a:solidFill>
          <a:latin typeface="+mn-lt"/>
          <a:ea typeface="ヒラギノ角ゴ Pro W3" pitchFamily="-107" charset="-128"/>
          <a:cs typeface="ヒラギノ角ゴ Pro W3" pitchFamily="-106" charset="-128"/>
        </a:defRPr>
      </a:lvl3pPr>
      <a:lvl4pPr marL="1371600" indent="-336550" algn="l" rtl="0" eaLnBrk="0" fontAlgn="base" hangingPunct="0">
        <a:spcBef>
          <a:spcPts val="600"/>
        </a:spcBef>
        <a:spcAft>
          <a:spcPct val="0"/>
        </a:spcAft>
        <a:buClr>
          <a:srgbClr val="C1F944"/>
        </a:buClr>
        <a:buSzPct val="90000"/>
        <a:buFont typeface="Wingdings" pitchFamily="2" charset="2"/>
        <a:buChar char="S"/>
        <a:defRPr kern="1200">
          <a:solidFill>
            <a:srgbClr val="595959"/>
          </a:solidFill>
          <a:latin typeface="+mn-lt"/>
          <a:ea typeface="ヒラギノ角ゴ Pro W3" pitchFamily="-107" charset="-128"/>
          <a:cs typeface="ヒラギノ角ゴ Pro W3" pitchFamily="-106" charset="-128"/>
        </a:defRPr>
      </a:lvl4pPr>
      <a:lvl5pPr marL="1720850" indent="-3492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90000"/>
        <a:buFont typeface="Wingdings" pitchFamily="2" charset="2"/>
        <a:buChar char="S"/>
        <a:defRPr kern="1200">
          <a:solidFill>
            <a:srgbClr val="595959"/>
          </a:solidFill>
          <a:latin typeface="+mn-lt"/>
          <a:ea typeface="ヒラギノ角ゴ Pro W3" pitchFamily="-107" charset="-128"/>
          <a:cs typeface="ヒラギノ角ゴ Pro W3" pitchFamily="-106" charset="-128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556D6CAB-3ADC-4078-B345-2C2125921C67}"/>
              </a:ext>
            </a:extLst>
          </p:cNvPr>
          <p:cNvSpPr/>
          <p:nvPr/>
        </p:nvSpPr>
        <p:spPr>
          <a:xfrm>
            <a:off x="0" y="0"/>
            <a:ext cx="9144000" cy="1268760"/>
          </a:xfrm>
          <a:prstGeom prst="rect">
            <a:avLst/>
          </a:prstGeom>
          <a:solidFill>
            <a:schemeClr val="bg2">
              <a:lumMod val="5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7618DA5B-C990-49AB-9ACB-5CAD0B197DE6}"/>
              </a:ext>
            </a:extLst>
          </p:cNvPr>
          <p:cNvSpPr txBox="1"/>
          <p:nvPr/>
        </p:nvSpPr>
        <p:spPr>
          <a:xfrm>
            <a:off x="1249162" y="333990"/>
            <a:ext cx="66456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altLang="de-DE" sz="4000" b="1" dirty="0">
                <a:solidFill>
                  <a:prstClr val="white"/>
                </a:solidFill>
                <a:latin typeface="Calibri" pitchFamily="34" charset="0"/>
                <a:ea typeface="MS PGothic" pitchFamily="34" charset="-128"/>
              </a:rPr>
              <a:t>Organigramm </a:t>
            </a: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C6BCA6DC-4F75-4935-804A-BF7E75FB43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492" y="1383431"/>
            <a:ext cx="8869013" cy="5391902"/>
          </a:xfrm>
          <a:prstGeom prst="rect">
            <a:avLst/>
          </a:prstGeom>
        </p:spPr>
      </p:pic>
      <p:sp>
        <p:nvSpPr>
          <p:cNvPr id="3" name="Textfeld 2">
            <a:extLst>
              <a:ext uri="{FF2B5EF4-FFF2-40B4-BE49-F238E27FC236}">
                <a16:creationId xmlns:a16="http://schemas.microsoft.com/office/drawing/2014/main" id="{752B3E94-9496-4458-B1CF-282A513B098B}"/>
              </a:ext>
            </a:extLst>
          </p:cNvPr>
          <p:cNvSpPr txBox="1"/>
          <p:nvPr/>
        </p:nvSpPr>
        <p:spPr>
          <a:xfrm>
            <a:off x="6144128" y="4561585"/>
            <a:ext cx="151216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100" b="1" dirty="0">
                <a:solidFill>
                  <a:srgbClr val="0033C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100% der Mitglieder</a:t>
            </a:r>
          </a:p>
        </p:txBody>
      </p:sp>
      <p:sp>
        <p:nvSpPr>
          <p:cNvPr id="51" name="Textfeld 50">
            <a:extLst>
              <a:ext uri="{FF2B5EF4-FFF2-40B4-BE49-F238E27FC236}">
                <a16:creationId xmlns:a16="http://schemas.microsoft.com/office/drawing/2014/main" id="{F92E5E82-1A17-4F17-9788-186D6596D32C}"/>
              </a:ext>
            </a:extLst>
          </p:cNvPr>
          <p:cNvSpPr txBox="1"/>
          <p:nvPr/>
        </p:nvSpPr>
        <p:spPr>
          <a:xfrm>
            <a:off x="3059830" y="2530371"/>
            <a:ext cx="151216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100" b="1" dirty="0">
                <a:solidFill>
                  <a:srgbClr val="0033C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100% Beteiligung</a:t>
            </a:r>
          </a:p>
        </p:txBody>
      </p:sp>
      <p:sp>
        <p:nvSpPr>
          <p:cNvPr id="52" name="Textfeld 51">
            <a:extLst>
              <a:ext uri="{FF2B5EF4-FFF2-40B4-BE49-F238E27FC236}">
                <a16:creationId xmlns:a16="http://schemas.microsoft.com/office/drawing/2014/main" id="{8A7D8577-0971-4A05-8249-62AEA8D92038}"/>
              </a:ext>
            </a:extLst>
          </p:cNvPr>
          <p:cNvSpPr txBox="1"/>
          <p:nvPr/>
        </p:nvSpPr>
        <p:spPr>
          <a:xfrm>
            <a:off x="6156176" y="5229200"/>
            <a:ext cx="151216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100" b="1" dirty="0">
                <a:solidFill>
                  <a:srgbClr val="0033C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Mehrheitsbeteiligung</a:t>
            </a:r>
          </a:p>
        </p:txBody>
      </p:sp>
    </p:spTree>
    <p:extLst>
      <p:ext uri="{BB962C8B-B14F-4D97-AF65-F5344CB8AC3E}">
        <p14:creationId xmlns:p14="http://schemas.microsoft.com/office/powerpoint/2010/main" val="94892715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enesis">
  <a:themeElements>
    <a:clrScheme name="Genesis">
      <a:dk1>
        <a:sysClr val="windowText" lastClr="000000"/>
      </a:dk1>
      <a:lt1>
        <a:sysClr val="window" lastClr="FFFFFF"/>
      </a:lt1>
      <a:dk2>
        <a:srgbClr val="465466"/>
      </a:dk2>
      <a:lt2>
        <a:srgbClr val="BBD7F8"/>
      </a:lt2>
      <a:accent1>
        <a:srgbClr val="80B606"/>
      </a:accent1>
      <a:accent2>
        <a:srgbClr val="E29F1D"/>
      </a:accent2>
      <a:accent3>
        <a:srgbClr val="2397E2"/>
      </a:accent3>
      <a:accent4>
        <a:srgbClr val="35ACA2"/>
      </a:accent4>
      <a:accent5>
        <a:srgbClr val="5430BB"/>
      </a:accent5>
      <a:accent6>
        <a:srgbClr val="8D34E0"/>
      </a:accent6>
      <a:hlink>
        <a:srgbClr val="00B0F0"/>
      </a:hlink>
      <a:folHlink>
        <a:srgbClr val="0070C0"/>
      </a:folHlink>
    </a:clrScheme>
    <a:fontScheme name="Genesis">
      <a:majorFont>
        <a:latin typeface="Calisto MT"/>
        <a:ea typeface=""/>
        <a:cs typeface=""/>
        <a:font script="Jpan" typeface="ＭＳ 明朝"/>
      </a:majorFont>
      <a:minorFont>
        <a:latin typeface="Calisto MT"/>
        <a:ea typeface=""/>
        <a:cs typeface=""/>
        <a:font script="Jpan" typeface="ＭＳ 明朝"/>
      </a:minorFont>
    </a:fontScheme>
    <a:fmtScheme name="Genesis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70000"/>
                <a:satMod val="100000"/>
                <a:greenMod val="110000"/>
              </a:schemeClr>
            </a:gs>
            <a:gs pos="75000">
              <a:schemeClr val="phClr">
                <a:tint val="40000"/>
                <a:satMod val="150000"/>
                <a:redMod val="100000"/>
                <a:blueMod val="100000"/>
              </a:schemeClr>
            </a:gs>
            <a:gs pos="100000">
              <a:schemeClr val="phClr">
                <a:tint val="60000"/>
                <a:satMod val="120000"/>
                <a:redMod val="100000"/>
                <a:blueMod val="100000"/>
              </a:schemeClr>
            </a:gs>
          </a:gsLst>
          <a:path path="circle">
            <a:fillToRect l="25000" t="25000" r="5000" b="5000"/>
          </a:path>
        </a:gradFill>
        <a:gradFill rotWithShape="1">
          <a:gsLst>
            <a:gs pos="0">
              <a:schemeClr val="phClr">
                <a:tint val="50000"/>
                <a:shade val="100000"/>
                <a:alpha val="100000"/>
                <a:satMod val="150000"/>
              </a:schemeClr>
            </a:gs>
            <a:gs pos="40000">
              <a:schemeClr val="phClr">
                <a:tint val="70000"/>
                <a:shade val="100000"/>
                <a:alpha val="100000"/>
                <a:satMod val="150000"/>
              </a:schemeClr>
            </a:gs>
            <a:gs pos="100000">
              <a:schemeClr val="phClr">
                <a:shade val="90000"/>
                <a:satMod val="11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88900" dist="50800" dir="11400000" sx="102000" sy="101000" algn="tl" rotWithShape="0">
              <a:srgbClr val="000000">
                <a:alpha val="35000"/>
              </a:srgbClr>
            </a:outerShdw>
          </a:effectLst>
          <a:scene3d>
            <a:camera prst="perspectiveFront" fov="4800000"/>
            <a:lightRig rig="morning" dir="tl"/>
          </a:scene3d>
          <a:sp3d prstMaterial="softmetal">
            <a:bevelT w="0" h="0"/>
          </a:sp3d>
        </a:effectStyle>
        <a:effectStyle>
          <a:effectLst>
            <a:innerShdw blurRad="50800" dist="25400" dir="13500000">
              <a:srgbClr val="000000">
                <a:alpha val="75000"/>
              </a:srgbClr>
            </a:innerShdw>
            <a:reflection blurRad="101600" stA="40000" endPos="50000" dist="63500" dir="5400000" fadeDir="7200000" sy="-100000" kx="300000" rotWithShape="0"/>
          </a:effectLst>
          <a:scene3d>
            <a:camera prst="orthographicFront">
              <a:rot lat="0" lon="0" rev="0"/>
            </a:camera>
            <a:lightRig rig="chilly" dir="tr">
              <a:rot lat="0" lon="0" rev="1200000"/>
            </a:lightRig>
          </a:scene3d>
          <a:sp3d prstMaterial="plastic">
            <a:bevelT w="0" h="0"/>
          </a:sp3d>
        </a:effectStyle>
      </a:effectStyleLst>
      <a:bgFillStyleLst>
        <a:blipFill rotWithShape="1">
          <a:blip xmlns:r="http://schemas.openxmlformats.org/officeDocument/2006/relationships" r:embed="rId1"/>
          <a:stretch/>
        </a:blipFill>
        <a:blipFill rotWithShape="1">
          <a:blip xmlns:r="http://schemas.openxmlformats.org/officeDocument/2006/relationships" r:embed="rId2"/>
          <a:stretch/>
        </a:blipFill>
        <a:blipFill rotWithShape="1">
          <a:blip xmlns:r="http://schemas.openxmlformats.org/officeDocument/2006/relationships" r:embed="rId3"/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Spektrum.thmx</Template>
  <TotalTime>0</TotalTime>
  <Words>9</Words>
  <Application>Microsoft Office PowerPoint</Application>
  <PresentationFormat>Bildschirmpräsentation (4:3)</PresentationFormat>
  <Paragraphs>4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8" baseType="lpstr">
      <vt:lpstr>MS PGothic</vt:lpstr>
      <vt:lpstr>Arial</vt:lpstr>
      <vt:lpstr>Calibri</vt:lpstr>
      <vt:lpstr>Calisto MT</vt:lpstr>
      <vt:lpstr>Wingdings</vt:lpstr>
      <vt:lpstr>ヒラギノ角ゴ Pro W3</vt:lpstr>
      <vt:lpstr>Genesis</vt:lpstr>
      <vt:lpstr>PowerPoint-Präsentation</vt:lpstr>
    </vt:vector>
  </TitlesOfParts>
  <Company>Brücke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Ausbildung</dc:title>
  <dc:creator>Susanne.Jahn</dc:creator>
  <cp:lastModifiedBy>Markus Sander</cp:lastModifiedBy>
  <cp:revision>954</cp:revision>
  <cp:lastPrinted>2026-02-12T11:24:50Z</cp:lastPrinted>
  <dcterms:created xsi:type="dcterms:W3CDTF">2015-02-17T12:57:27Z</dcterms:created>
  <dcterms:modified xsi:type="dcterms:W3CDTF">2026-03-11T10:42:52Z</dcterms:modified>
</cp:coreProperties>
</file>